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619400"/>
            <a:ext cx="6156325" cy="833119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familles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venues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sud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France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d’autres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régions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européennes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frappées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dérèglement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climatique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déclin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biodiversité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arrivent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nombre.</a:t>
            </a:r>
            <a:endParaRPr sz="1300">
              <a:latin typeface="Arial"/>
              <a:cs typeface="Arial"/>
            </a:endParaRPr>
          </a:p>
          <a:p>
            <a:pPr marL="12700" marR="33020">
              <a:lnSpc>
                <a:spcPct val="102600"/>
              </a:lnSpc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urgence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humanitaire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accueil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durable,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collectivité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doit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composer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moyens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déjà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sous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tension.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27887"/>
            <a:ext cx="3765550" cy="647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Réfugiés</a:t>
            </a:r>
            <a:r>
              <a:rPr dirty="0" sz="2000" spc="-9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bioclimatiques</a:t>
            </a:r>
            <a:r>
              <a:rPr dirty="0" sz="2000" spc="-9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première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ligne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68887" y="468656"/>
            <a:ext cx="12541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Vendredi </a:t>
            </a:r>
            <a:r>
              <a:rPr dirty="0" sz="1100">
                <a:solidFill>
                  <a:srgbClr val="5F5F5F"/>
                </a:solidFill>
                <a:latin typeface="Arial"/>
                <a:cs typeface="Arial"/>
              </a:rPr>
              <a:t>3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mai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729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876880"/>
            <a:ext cx="6128385" cy="14217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12065" indent="143510">
              <a:lnSpc>
                <a:spcPct val="108300"/>
              </a:lnSpc>
              <a:spcBef>
                <a:spcPts val="484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Depuis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mois,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 voit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l’afflux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familles fuyant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rendus inhabitables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la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chaleur,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manque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d’eau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l’effondrement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écosystèmes.</a:t>
            </a:r>
            <a:endParaRPr sz="1000">
              <a:latin typeface="Arial"/>
              <a:cs typeface="Arial"/>
            </a:endParaRPr>
          </a:p>
          <a:p>
            <a:pPr marL="15240" marR="212725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Majoritairement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originaires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régions françaises,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familles viennent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également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d’Espagne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ou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d’Italie.</a:t>
            </a:r>
            <a:r>
              <a:rPr dirty="0" sz="10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Toutes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cherchent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refuge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zones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perçues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vivables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long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terme.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Malgré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coordination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porté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l’arrivée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nouveaux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habitants pèse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 les capacités d’hébergement, les écoles, les services sociaux et les réseaux de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transport.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668003"/>
            <a:ext cx="0" cy="753110"/>
          </a:xfrm>
          <a:custGeom>
            <a:avLst/>
            <a:gdLst/>
            <a:ahLst/>
            <a:cxnLst/>
            <a:rect l="l" t="t" r="r" b="b"/>
            <a:pathLst>
              <a:path w="0" h="753110">
                <a:moveTo>
                  <a:pt x="0" y="0"/>
                </a:moveTo>
                <a:lnTo>
                  <a:pt x="0" y="752995"/>
                </a:lnTo>
              </a:path>
            </a:pathLst>
          </a:custGeom>
          <a:ln w="25400">
            <a:solidFill>
              <a:srgbClr val="ED1C24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3006000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878501"/>
            <a:ext cx="6040755" cy="320865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168275" indent="143510">
              <a:lnSpc>
                <a:spcPct val="108300"/>
              </a:lnSpc>
              <a:spcBef>
                <a:spcPts val="57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phénomène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révèle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l’ampleur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migrations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climatiques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Europe,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longtemps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sous-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estimées.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solidarité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devient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enjeu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bien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local.</a:t>
            </a:r>
            <a:endParaRPr sz="1000">
              <a:latin typeface="Arial"/>
              <a:cs typeface="Arial"/>
            </a:endParaRPr>
          </a:p>
          <a:p>
            <a:pPr marL="15240" marR="125095" indent="143510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dites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refuges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afflux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continu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remet 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question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l’aménagement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territoire,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l’équilibre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planification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long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terme.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fraternité,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pourtant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valeur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républicaine, 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confronte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ici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 réalités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budgétaires,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politiques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très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concrètes.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organiser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cohabitation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apaisée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alimenter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tensions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replis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55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associations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d’aide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réfugiés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coordination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régionale,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afin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d’éviter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n’assument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seules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l’accueil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déplacés.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4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pétition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ligne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signée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dirty="0" sz="1000" spc="-1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000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habitants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réclame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charte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l’hospitalité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garantir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traitement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équitable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digne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nouveaux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arrivants.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proximité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centres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d’accueil,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affiches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Horizon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Local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fleurissent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à</a:t>
            </a:r>
            <a:endParaRPr sz="1000">
              <a:latin typeface="Arial"/>
              <a:cs typeface="Arial"/>
            </a:endParaRPr>
          </a:p>
          <a:p>
            <a:pPr marL="15240" marR="434975">
              <a:lnSpc>
                <a:spcPct val="108300"/>
              </a:lnSpc>
            </a:pP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préserver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l’identité du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dénoncent 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mise en tension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des services publics au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profit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d’inconnus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630722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7020008"/>
            <a:ext cx="132486" cy="14003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7199" y="462427"/>
            <a:ext cx="268693" cy="168216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896922" y="408109"/>
            <a:ext cx="1058545" cy="226060"/>
            <a:chOff x="896922" y="408109"/>
            <a:chExt cx="1058545" cy="22606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6922" y="462426"/>
              <a:ext cx="149478" cy="16822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7673" y="408109"/>
              <a:ext cx="104051" cy="22254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2993" y="462427"/>
              <a:ext cx="112471" cy="1682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55523" y="409316"/>
              <a:ext cx="104063" cy="22133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1231" y="459302"/>
              <a:ext cx="166293" cy="17471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677593" y="462432"/>
              <a:ext cx="277495" cy="167640"/>
            </a:xfrm>
            <a:custGeom>
              <a:avLst/>
              <a:gdLst/>
              <a:ahLst/>
              <a:cxnLst/>
              <a:rect l="l" t="t" r="r" b="b"/>
              <a:pathLst>
                <a:path w="277494" h="167640">
                  <a:moveTo>
                    <a:pt x="132410" y="0"/>
                  </a:moveTo>
                  <a:lnTo>
                    <a:pt x="103339" y="0"/>
                  </a:lnTo>
                  <a:lnTo>
                    <a:pt x="103339" y="69850"/>
                  </a:lnTo>
                  <a:lnTo>
                    <a:pt x="29083" y="6985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96520"/>
                  </a:lnTo>
                  <a:lnTo>
                    <a:pt x="0" y="167640"/>
                  </a:lnTo>
                  <a:lnTo>
                    <a:pt x="29083" y="167640"/>
                  </a:lnTo>
                  <a:lnTo>
                    <a:pt x="29083" y="96520"/>
                  </a:lnTo>
                  <a:lnTo>
                    <a:pt x="103339" y="96520"/>
                  </a:lnTo>
                  <a:lnTo>
                    <a:pt x="103339" y="167640"/>
                  </a:lnTo>
                  <a:lnTo>
                    <a:pt x="132410" y="167640"/>
                  </a:lnTo>
                  <a:lnTo>
                    <a:pt x="132410" y="96520"/>
                  </a:lnTo>
                  <a:lnTo>
                    <a:pt x="132410" y="69850"/>
                  </a:lnTo>
                  <a:lnTo>
                    <a:pt x="132410" y="0"/>
                  </a:lnTo>
                  <a:close/>
                </a:path>
                <a:path w="277494" h="167640">
                  <a:moveTo>
                    <a:pt x="277355" y="140970"/>
                  </a:moveTo>
                  <a:lnTo>
                    <a:pt x="202387" y="140970"/>
                  </a:lnTo>
                  <a:lnTo>
                    <a:pt x="202387" y="96520"/>
                  </a:lnTo>
                  <a:lnTo>
                    <a:pt x="264871" y="96520"/>
                  </a:lnTo>
                  <a:lnTo>
                    <a:pt x="264871" y="69850"/>
                  </a:lnTo>
                  <a:lnTo>
                    <a:pt x="202387" y="69850"/>
                  </a:lnTo>
                  <a:lnTo>
                    <a:pt x="202387" y="26670"/>
                  </a:lnTo>
                  <a:lnTo>
                    <a:pt x="274955" y="26670"/>
                  </a:lnTo>
                  <a:lnTo>
                    <a:pt x="274955" y="0"/>
                  </a:lnTo>
                  <a:lnTo>
                    <a:pt x="173304" y="0"/>
                  </a:lnTo>
                  <a:lnTo>
                    <a:pt x="173304" y="26670"/>
                  </a:lnTo>
                  <a:lnTo>
                    <a:pt x="173304" y="69850"/>
                  </a:lnTo>
                  <a:lnTo>
                    <a:pt x="173304" y="96520"/>
                  </a:lnTo>
                  <a:lnTo>
                    <a:pt x="173304" y="140970"/>
                  </a:lnTo>
                  <a:lnTo>
                    <a:pt x="173304" y="167640"/>
                  </a:lnTo>
                  <a:lnTo>
                    <a:pt x="277355" y="167640"/>
                  </a:lnTo>
                  <a:lnTo>
                    <a:pt x="277355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2048713" y="459302"/>
            <a:ext cx="894080" cy="208915"/>
            <a:chOff x="2048713" y="459302"/>
            <a:chExt cx="894080" cy="208915"/>
          </a:xfrm>
        </p:grpSpPr>
        <p:sp>
          <p:nvSpPr>
            <p:cNvPr id="21" name="object 21"/>
            <p:cNvSpPr/>
            <p:nvPr/>
          </p:nvSpPr>
          <p:spPr>
            <a:xfrm>
              <a:off x="2048713" y="462432"/>
              <a:ext cx="98425" cy="167640"/>
            </a:xfrm>
            <a:custGeom>
              <a:avLst/>
              <a:gdLst/>
              <a:ahLst/>
              <a:cxnLst/>
              <a:rect l="l" t="t" r="r" b="b"/>
              <a:pathLst>
                <a:path w="98425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54691" y="459302"/>
              <a:ext cx="332149" cy="17471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710180" y="462432"/>
              <a:ext cx="232410" cy="167640"/>
            </a:xfrm>
            <a:custGeom>
              <a:avLst/>
              <a:gdLst/>
              <a:ahLst/>
              <a:cxnLst/>
              <a:rect l="l" t="t" r="r" b="b"/>
              <a:pathLst>
                <a:path w="232410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  <a:path w="232410" h="167640">
                  <a:moveTo>
                    <a:pt x="232156" y="140970"/>
                  </a:moveTo>
                  <a:lnTo>
                    <a:pt x="157187" y="140970"/>
                  </a:lnTo>
                  <a:lnTo>
                    <a:pt x="157187" y="96520"/>
                  </a:lnTo>
                  <a:lnTo>
                    <a:pt x="219671" y="96520"/>
                  </a:lnTo>
                  <a:lnTo>
                    <a:pt x="219671" y="69850"/>
                  </a:lnTo>
                  <a:lnTo>
                    <a:pt x="157187" y="69850"/>
                  </a:lnTo>
                  <a:lnTo>
                    <a:pt x="157187" y="26670"/>
                  </a:lnTo>
                  <a:lnTo>
                    <a:pt x="229755" y="26670"/>
                  </a:lnTo>
                  <a:lnTo>
                    <a:pt x="229755" y="0"/>
                  </a:lnTo>
                  <a:lnTo>
                    <a:pt x="128104" y="0"/>
                  </a:lnTo>
                  <a:lnTo>
                    <a:pt x="128104" y="26670"/>
                  </a:lnTo>
                  <a:lnTo>
                    <a:pt x="128104" y="69850"/>
                  </a:lnTo>
                  <a:lnTo>
                    <a:pt x="128104" y="96520"/>
                  </a:lnTo>
                  <a:lnTo>
                    <a:pt x="128104" y="140970"/>
                  </a:lnTo>
                  <a:lnTo>
                    <a:pt x="128104" y="167640"/>
                  </a:lnTo>
                  <a:lnTo>
                    <a:pt x="232156" y="167640"/>
                  </a:lnTo>
                  <a:lnTo>
                    <a:pt x="232156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68664" y="459724"/>
              <a:ext cx="162227" cy="208076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52945" y="4527702"/>
            <a:ext cx="6459855" cy="2231390"/>
            <a:chOff x="552945" y="4527702"/>
            <a:chExt cx="6459855" cy="2231390"/>
          </a:xfrm>
        </p:grpSpPr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3554" y="4527702"/>
              <a:ext cx="6452895" cy="223130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59295" y="4534052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2026-01-13T16:16:47Z</dcterms:created>
  <dcterms:modified xsi:type="dcterms:W3CDTF">2026-01-13T16:16:47Z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