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499" y="827887"/>
            <a:ext cx="4781550" cy="647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Santé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mentale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: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l’épidémie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invisible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35935" y="468656"/>
            <a:ext cx="128714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Mardi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19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février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7199" y="2396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47000" y="1574475"/>
            <a:ext cx="6271260" cy="251142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120014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mois,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municipalité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montée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inédite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troubles sociopsychologiques.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tendance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inquiétante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semble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s’inscrire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un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contexte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sursollicitation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cognitive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dépendance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intelligences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artificielles.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1300">
              <a:latin typeface="Arial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30480" marR="252729" indent="143510">
              <a:lnSpc>
                <a:spcPct val="108300"/>
              </a:lnSpc>
              <a:spcBef>
                <a:spcPts val="484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alerte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écoles,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constatent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 hausse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détresse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psychique.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maux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multiplient,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l’isolement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 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burn-out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passant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troubles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anxieux, les violences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spontanées et 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conduites à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risque.</a:t>
            </a:r>
            <a:endParaRPr sz="1000">
              <a:latin typeface="Arial"/>
              <a:cs typeface="Arial"/>
            </a:endParaRPr>
          </a:p>
          <a:p>
            <a:pPr marL="30480" marR="508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études pointent 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forme de dépendance diffuse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assistants intelligents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chatbots utilisés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au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quotidien,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soupçonnés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d’affaiblir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l’attention,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mémoire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capacités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relationnelles.</a:t>
            </a:r>
            <a:endParaRPr sz="1000">
              <a:latin typeface="Arial"/>
              <a:cs typeface="Arial"/>
            </a:endParaRPr>
          </a:p>
          <a:p>
            <a:pPr marL="173990" indent="-143510">
              <a:lnSpc>
                <a:spcPct val="100000"/>
              </a:lnSpc>
              <a:spcBef>
                <a:spcPts val="385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travail,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progressive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compétences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observée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chez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salariés,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du</a:t>
            </a:r>
            <a:endParaRPr sz="100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délégation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massive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l’IA,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effets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croissants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mentale.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2000" y="1638002"/>
            <a:ext cx="0" cy="527685"/>
          </a:xfrm>
          <a:custGeom>
            <a:avLst/>
            <a:gdLst/>
            <a:ahLst/>
            <a:cxnLst/>
            <a:rect l="l" t="t" r="r" b="b"/>
            <a:pathLst>
              <a:path w="0" h="527685">
                <a:moveTo>
                  <a:pt x="0" y="0"/>
                </a:moveTo>
                <a:lnTo>
                  <a:pt x="0" y="527405"/>
                </a:lnTo>
              </a:path>
            </a:pathLst>
          </a:custGeom>
          <a:ln w="25400">
            <a:solidFill>
              <a:srgbClr val="0993D2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671502"/>
            <a:ext cx="6252210" cy="353822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57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dispositifs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d’accompagnement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existants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peinent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répondre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épidémie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invisible.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nombreux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alertent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l’absence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structures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spécialisées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confusion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générée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IA</a:t>
            </a:r>
            <a:r>
              <a:rPr dirty="0" sz="1000" spc="-7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s’improvisent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thérapeutes.</a:t>
            </a:r>
            <a:endParaRPr sz="1000">
              <a:latin typeface="Arial"/>
              <a:cs typeface="Arial"/>
            </a:endParaRPr>
          </a:p>
          <a:p>
            <a:pPr marL="15240" marR="13335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dégradation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bien-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être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psychique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pèse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recrudescence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l’agressivité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lieux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désertion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espaces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phénomène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rupture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 sein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entreprises.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Sous couvert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d’anonymat, certains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décideurs 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experts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médicaux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redoutent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 jour du grand pétage de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câble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où l’épidémie se ferait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contagieuse.</a:t>
            </a:r>
            <a:endParaRPr sz="1000">
              <a:latin typeface="Arial"/>
              <a:cs typeface="Arial"/>
            </a:endParaRPr>
          </a:p>
          <a:p>
            <a:pPr marL="15240" marR="93345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fatigue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mentale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généralisée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fragilise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fonctionnement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institutions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interroge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priorités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prochaines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années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doit-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urgence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prioritaire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même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titre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transition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écologique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191770" indent="143510">
              <a:lnSpc>
                <a:spcPct val="108300"/>
              </a:lnSpc>
              <a:spcBef>
                <a:spcPts val="45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fédérations d’enseignants et 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professionnels de la santé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mentale parlent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urgence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cognitive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coordonnée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locale.</a:t>
            </a:r>
            <a:endParaRPr sz="1000">
              <a:latin typeface="Arial"/>
              <a:cs typeface="Arial"/>
            </a:endParaRPr>
          </a:p>
          <a:p>
            <a:pPr marL="15240" marR="97790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signalent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augmentation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nette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arrêts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maladie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 troubles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psychosociaux.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rapport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l’Agence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garde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effets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combinés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dégradation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la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mentale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l’IAddiction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susceptibles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désorganiser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durablement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cohésion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territoriale.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918721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13008"/>
            <a:ext cx="132486" cy="14003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47204" y="452518"/>
            <a:ext cx="1926589" cy="248920"/>
            <a:chOff x="547204" y="452518"/>
            <a:chExt cx="1926589" cy="248920"/>
          </a:xfrm>
        </p:grpSpPr>
        <p:sp>
          <p:nvSpPr>
            <p:cNvPr id="12" name="object 12"/>
            <p:cNvSpPr/>
            <p:nvPr/>
          </p:nvSpPr>
          <p:spPr>
            <a:xfrm>
              <a:off x="547204" y="455180"/>
              <a:ext cx="1926589" cy="241935"/>
            </a:xfrm>
            <a:custGeom>
              <a:avLst/>
              <a:gdLst/>
              <a:ahLst/>
              <a:cxnLst/>
              <a:rect l="l" t="t" r="r" b="b"/>
              <a:pathLst>
                <a:path w="1926589" h="241934">
                  <a:moveTo>
                    <a:pt x="1926374" y="0"/>
                  </a:moveTo>
                  <a:lnTo>
                    <a:pt x="0" y="0"/>
                  </a:lnTo>
                  <a:lnTo>
                    <a:pt x="0" y="241871"/>
                  </a:lnTo>
                  <a:lnTo>
                    <a:pt x="1926374" y="241871"/>
                  </a:lnTo>
                  <a:lnTo>
                    <a:pt x="1926374" y="0"/>
                  </a:lnTo>
                  <a:close/>
                </a:path>
              </a:pathLst>
            </a:custGeom>
            <a:solidFill>
              <a:srgbClr val="0993D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570" y="452518"/>
              <a:ext cx="191973" cy="24719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2616" y="515621"/>
              <a:ext cx="144867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9270" y="455169"/>
              <a:ext cx="118287" cy="2428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07108" y="557051"/>
              <a:ext cx="142252" cy="14432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6202" y="502592"/>
              <a:ext cx="127406" cy="19540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5765" y="523176"/>
              <a:ext cx="265755" cy="17819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629" y="501295"/>
              <a:ext cx="209740" cy="2000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48431" y="501295"/>
              <a:ext cx="205560" cy="20008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80584" y="557041"/>
              <a:ext cx="126352" cy="140957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552945" y="4320349"/>
            <a:ext cx="6459855" cy="2231390"/>
            <a:chOff x="552945" y="4320349"/>
            <a:chExt cx="6459855" cy="2231390"/>
          </a:xfrm>
        </p:grpSpPr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3554" y="4320349"/>
              <a:ext cx="6452895" cy="22313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59295" y="4326699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0993D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2026-01-13T16:19:50Z</dcterms:created>
  <dcterms:modified xsi:type="dcterms:W3CDTF">2026-01-13T16:19:50Z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