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367400"/>
            <a:ext cx="5815965" cy="629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n’est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phénomène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cantonné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quelques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quartiers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populaires.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concurrencée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réseaux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narcotrafiquants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propre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terrain</a:t>
            </a:r>
            <a:r>
              <a:rPr dirty="0" sz="1300" spc="-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l’action</a:t>
            </a:r>
            <a:r>
              <a:rPr dirty="0" sz="1300" spc="-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publique.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72887"/>
            <a:ext cx="576326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L’autoproclamée</a:t>
            </a:r>
            <a:r>
              <a:rPr dirty="0" sz="2000" spc="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20" b="1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2000" spc="-300" b="1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 i="1">
                <a:solidFill>
                  <a:srgbClr val="231F20"/>
                </a:solidFill>
                <a:latin typeface="Arial"/>
                <a:cs typeface="Arial"/>
              </a:rPr>
              <a:t>narco-municipalité</a:t>
            </a:r>
            <a:r>
              <a:rPr dirty="0" sz="2000" spc="-300" b="1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2000" spc="25" b="1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inquiète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26183" y="468656"/>
            <a:ext cx="119697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Jeudi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5F5F5F"/>
                </a:solidFill>
                <a:latin typeface="Arial"/>
                <a:cs typeface="Arial"/>
              </a:rPr>
              <a:t>8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février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2029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252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399879"/>
            <a:ext cx="6196330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168275" indent="143510">
              <a:lnSpc>
                <a:spcPct val="108300"/>
              </a:lnSpc>
              <a:spcBef>
                <a:spcPts val="484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 communes du territoire, des groupes liés au trafic de stupéfiants prennent en charge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délaissées.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proximité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narco-municipalité</a:t>
            </a:r>
            <a:r>
              <a:rPr dirty="0" sz="1000" spc="-14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multiplient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dons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alimentaires,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soutien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scolaire,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organisation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d’événements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culturels.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Ces groupes financent également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petits travaux urbains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 interviennent dans 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conflits 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voisinage,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efficacité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supérieure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dispositifs 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traditionnels.</a:t>
            </a:r>
            <a:endParaRPr sz="1000">
              <a:latin typeface="Arial"/>
              <a:cs typeface="Arial"/>
            </a:endParaRPr>
          </a:p>
          <a:p>
            <a:pPr marL="15240" marR="155575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évoque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perte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terrain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auprès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population,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où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parole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alternative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pèse davantage que celle 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autorités.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416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528999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563504"/>
            <a:ext cx="6252210" cy="329882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633730" indent="143510">
              <a:lnSpc>
                <a:spcPct val="108300"/>
              </a:lnSpc>
              <a:spcBef>
                <a:spcPts val="57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occupant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laissé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baisse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moyens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réseaux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installent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forme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gouvernance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parallèle,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brouillant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repères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protection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coercition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criminelle.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infiltration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fragilise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légitimité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questionne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capacité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la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exercer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pleinement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missions.</a:t>
            </a:r>
            <a:endParaRPr sz="1000">
              <a:latin typeface="Arial"/>
              <a:cs typeface="Arial"/>
            </a:endParaRPr>
          </a:p>
          <a:p>
            <a:pPr marL="15240" marR="252095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toile de fond, 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débat sur la dépénalisation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revient en force.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Faut-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encadrer les usages 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couper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l’herbe sous le pied 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trafiquants, ou renforcer la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répression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? Malgré elle,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l’intercommunalité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se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retrouve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cœur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dilemme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politique,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sanitaire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sécuritaire.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90"/>
              </a:spcBef>
              <a:buClr>
                <a:srgbClr val="ED1C24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5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prévention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sortir du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déni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demandent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mise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convention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citoyenne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l’encadrement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consommation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stupéfiants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société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française.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agents territoriaux alertent sur leur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sentiment d’abandon dans les zones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plus touchées, et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réclament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claire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autorités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locales.</a:t>
            </a:r>
            <a:endParaRPr sz="1000">
              <a:latin typeface="Arial"/>
              <a:cs typeface="Arial"/>
            </a:endParaRPr>
          </a:p>
          <a:p>
            <a:pPr marL="15240" marR="42545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riverains,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partagés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crainte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pragmatisme,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affirment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qu’au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moins,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narcos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s’occupent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quartier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Ils soulignent notamment l’accompagnement fourni par 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agents narco-municipaux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matière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réduction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associés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consommation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stupéfiants.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405721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705008"/>
            <a:ext cx="132486" cy="140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199" y="462427"/>
            <a:ext cx="268693" cy="168216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896922" y="408109"/>
            <a:ext cx="1058545" cy="226060"/>
            <a:chOff x="896922" y="408109"/>
            <a:chExt cx="1058545" cy="2260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922" y="462426"/>
              <a:ext cx="149478" cy="1682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7673" y="408109"/>
              <a:ext cx="104051" cy="22254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2993" y="462427"/>
              <a:ext cx="112471" cy="1682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55523" y="409316"/>
              <a:ext cx="104063" cy="22133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1231" y="459302"/>
              <a:ext cx="166293" cy="17471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77593" y="462432"/>
              <a:ext cx="277495" cy="167640"/>
            </a:xfrm>
            <a:custGeom>
              <a:avLst/>
              <a:gdLst/>
              <a:ahLst/>
              <a:cxnLst/>
              <a:rect l="l" t="t" r="r" b="b"/>
              <a:pathLst>
                <a:path w="277494" h="167640">
                  <a:moveTo>
                    <a:pt x="132410" y="0"/>
                  </a:moveTo>
                  <a:lnTo>
                    <a:pt x="103339" y="0"/>
                  </a:lnTo>
                  <a:lnTo>
                    <a:pt x="103339" y="69850"/>
                  </a:lnTo>
                  <a:lnTo>
                    <a:pt x="29083" y="6985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96520"/>
                  </a:lnTo>
                  <a:lnTo>
                    <a:pt x="0" y="167640"/>
                  </a:lnTo>
                  <a:lnTo>
                    <a:pt x="29083" y="167640"/>
                  </a:lnTo>
                  <a:lnTo>
                    <a:pt x="29083" y="96520"/>
                  </a:lnTo>
                  <a:lnTo>
                    <a:pt x="103339" y="96520"/>
                  </a:lnTo>
                  <a:lnTo>
                    <a:pt x="103339" y="167640"/>
                  </a:lnTo>
                  <a:lnTo>
                    <a:pt x="132410" y="167640"/>
                  </a:lnTo>
                  <a:lnTo>
                    <a:pt x="132410" y="96520"/>
                  </a:lnTo>
                  <a:lnTo>
                    <a:pt x="132410" y="69850"/>
                  </a:lnTo>
                  <a:lnTo>
                    <a:pt x="132410" y="0"/>
                  </a:lnTo>
                  <a:close/>
                </a:path>
                <a:path w="277494" h="167640">
                  <a:moveTo>
                    <a:pt x="277355" y="140970"/>
                  </a:moveTo>
                  <a:lnTo>
                    <a:pt x="202387" y="140970"/>
                  </a:lnTo>
                  <a:lnTo>
                    <a:pt x="202387" y="96520"/>
                  </a:lnTo>
                  <a:lnTo>
                    <a:pt x="264871" y="96520"/>
                  </a:lnTo>
                  <a:lnTo>
                    <a:pt x="264871" y="69850"/>
                  </a:lnTo>
                  <a:lnTo>
                    <a:pt x="202387" y="69850"/>
                  </a:lnTo>
                  <a:lnTo>
                    <a:pt x="202387" y="26670"/>
                  </a:lnTo>
                  <a:lnTo>
                    <a:pt x="274955" y="26670"/>
                  </a:lnTo>
                  <a:lnTo>
                    <a:pt x="274955" y="0"/>
                  </a:lnTo>
                  <a:lnTo>
                    <a:pt x="173304" y="0"/>
                  </a:lnTo>
                  <a:lnTo>
                    <a:pt x="173304" y="26670"/>
                  </a:lnTo>
                  <a:lnTo>
                    <a:pt x="173304" y="69850"/>
                  </a:lnTo>
                  <a:lnTo>
                    <a:pt x="173304" y="96520"/>
                  </a:lnTo>
                  <a:lnTo>
                    <a:pt x="173304" y="140970"/>
                  </a:lnTo>
                  <a:lnTo>
                    <a:pt x="173304" y="167640"/>
                  </a:lnTo>
                  <a:lnTo>
                    <a:pt x="277355" y="167640"/>
                  </a:lnTo>
                  <a:lnTo>
                    <a:pt x="277355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048713" y="459302"/>
            <a:ext cx="894080" cy="208915"/>
            <a:chOff x="2048713" y="459302"/>
            <a:chExt cx="894080" cy="208915"/>
          </a:xfrm>
        </p:grpSpPr>
        <p:sp>
          <p:nvSpPr>
            <p:cNvPr id="21" name="object 21"/>
            <p:cNvSpPr/>
            <p:nvPr/>
          </p:nvSpPr>
          <p:spPr>
            <a:xfrm>
              <a:off x="2048713" y="462432"/>
              <a:ext cx="98425" cy="167640"/>
            </a:xfrm>
            <a:custGeom>
              <a:avLst/>
              <a:gdLst/>
              <a:ahLst/>
              <a:cxnLst/>
              <a:rect l="l" t="t" r="r" b="b"/>
              <a:pathLst>
                <a:path w="98425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54691" y="459302"/>
              <a:ext cx="332149" cy="17471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710180" y="462432"/>
              <a:ext cx="232410" cy="167640"/>
            </a:xfrm>
            <a:custGeom>
              <a:avLst/>
              <a:gdLst/>
              <a:ahLst/>
              <a:cxnLst/>
              <a:rect l="l" t="t" r="r" b="b"/>
              <a:pathLst>
                <a:path w="232410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  <a:path w="232410" h="167640">
                  <a:moveTo>
                    <a:pt x="232156" y="140970"/>
                  </a:moveTo>
                  <a:lnTo>
                    <a:pt x="157187" y="140970"/>
                  </a:lnTo>
                  <a:lnTo>
                    <a:pt x="157187" y="96520"/>
                  </a:lnTo>
                  <a:lnTo>
                    <a:pt x="219671" y="96520"/>
                  </a:lnTo>
                  <a:lnTo>
                    <a:pt x="219671" y="69850"/>
                  </a:lnTo>
                  <a:lnTo>
                    <a:pt x="157187" y="69850"/>
                  </a:lnTo>
                  <a:lnTo>
                    <a:pt x="157187" y="26670"/>
                  </a:lnTo>
                  <a:lnTo>
                    <a:pt x="229755" y="26670"/>
                  </a:lnTo>
                  <a:lnTo>
                    <a:pt x="229755" y="0"/>
                  </a:lnTo>
                  <a:lnTo>
                    <a:pt x="128104" y="0"/>
                  </a:lnTo>
                  <a:lnTo>
                    <a:pt x="128104" y="26670"/>
                  </a:lnTo>
                  <a:lnTo>
                    <a:pt x="128104" y="69850"/>
                  </a:lnTo>
                  <a:lnTo>
                    <a:pt x="128104" y="96520"/>
                  </a:lnTo>
                  <a:lnTo>
                    <a:pt x="128104" y="140970"/>
                  </a:lnTo>
                  <a:lnTo>
                    <a:pt x="128104" y="167640"/>
                  </a:lnTo>
                  <a:lnTo>
                    <a:pt x="232156" y="167640"/>
                  </a:lnTo>
                  <a:lnTo>
                    <a:pt x="232156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68664" y="459724"/>
              <a:ext cx="162227" cy="208076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52945" y="4221696"/>
            <a:ext cx="6459855" cy="2231390"/>
            <a:chOff x="552945" y="4221696"/>
            <a:chExt cx="6459855" cy="2231390"/>
          </a:xfrm>
        </p:grpSpPr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3554" y="4221696"/>
              <a:ext cx="6452895" cy="223131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59295" y="422804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2026-01-13T16:21:59Z</dcterms:created>
  <dcterms:modified xsi:type="dcterms:W3CDTF">2026-01-13T16:21:59Z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