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56500" cy="106934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/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68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>
            <a:extLst>
              <a:ext uri="{FF2B5EF4-FFF2-40B4-BE49-F238E27FC236}">
                <a16:creationId xmlns:a16="http://schemas.microsoft.com/office/drawing/2014/main" id="{6F67F251-78E4-F761-2188-687767909E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7211" y="3314956"/>
            <a:ext cx="6428424" cy="224561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DC6ECA49-9B9F-FE1F-BCA7-2C1981D2C71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34422" y="5988305"/>
            <a:ext cx="5293991" cy="2673348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309F3868-B755-4591-D421-6B3F76E4B58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377B731B-F39D-62A8-91C5-E21389E6CD1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A5F0F19-616D-44FF-B079-CC09E2ACDA87}" type="datetime1">
              <a:rPr lang="en-US"/>
              <a:pPr lvl="0"/>
              <a:t>1/27/2026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85A02CFE-F2F0-3D9F-71F4-F203388A09C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60C2A5E-7472-49D2-A8BE-8A92E3C4D899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6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>
            <a:extLst>
              <a:ext uri="{FF2B5EF4-FFF2-40B4-BE49-F238E27FC236}">
                <a16:creationId xmlns:a16="http://schemas.microsoft.com/office/drawing/2014/main" id="{C6EEC393-872C-C2DC-FC1C-310B581907D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659C3EBD-CE68-92BB-FAA4-4A1481E27B0F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536DC61B-3347-E090-9689-944A8195990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9779FA9F-17C3-B835-7456-5929835BA75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3B33A01-D31F-41D1-9AC7-FCF170AC2BF0}" type="datetime1">
              <a:rPr lang="en-US"/>
              <a:pPr lvl="0"/>
              <a:t>1/27/2026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E5E8139F-3C4F-1ACC-F910-D56F59E9725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2CBB0A6-DD0A-4DAB-9442-4B8BC3985DCE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540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>
            <a:extLst>
              <a:ext uri="{FF2B5EF4-FFF2-40B4-BE49-F238E27FC236}">
                <a16:creationId xmlns:a16="http://schemas.microsoft.com/office/drawing/2014/main" id="{02F5F7A0-D246-AC92-C4CE-0417B6D8DFE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A65994FD-35D1-606F-AF08-EE16932CE60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78140" y="2459479"/>
            <a:ext cx="3289837" cy="705764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8FB1D831-249B-1B6F-6FA3-73A158F4EFA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894868" y="2459479"/>
            <a:ext cx="3289837" cy="705764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B7356186-3310-B9C8-EB18-514E504D51D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1ED3B19F-BB34-B3E1-6537-FC2F0EF76BD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A5FB34C-7609-4E11-A0A9-69418ECAE756}" type="datetime1">
              <a:rPr lang="en-US"/>
              <a:pPr lvl="0"/>
              <a:t>1/27/2026</a:t>
            </a:fld>
            <a:endParaRPr lang="en-US"/>
          </a:p>
        </p:txBody>
      </p:sp>
      <p:sp>
        <p:nvSpPr>
          <p:cNvPr id="7" name="Holder 7">
            <a:extLst>
              <a:ext uri="{FF2B5EF4-FFF2-40B4-BE49-F238E27FC236}">
                <a16:creationId xmlns:a16="http://schemas.microsoft.com/office/drawing/2014/main" id="{FB911FD6-79E5-F9C7-72F4-B3FECEFFF09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D91C76D-2E31-46AA-977D-298F75DF236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8354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>
            <a:extLst>
              <a:ext uri="{FF2B5EF4-FFF2-40B4-BE49-F238E27FC236}">
                <a16:creationId xmlns:a16="http://schemas.microsoft.com/office/drawing/2014/main" id="{D2B07E0D-21DA-CBA7-2AC5-B631D09B705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248E3840-5FBB-535F-65E3-88AA73D2108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89CB275A-EF16-73D8-3694-E7B3ABF75F3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563565E-3A53-4572-A0D2-DD27F33D9F83}" type="datetime1">
              <a:rPr lang="en-US"/>
              <a:pPr lvl="0"/>
              <a:t>1/27/2026</a:t>
            </a:fld>
            <a:endParaRPr lang="en-US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8B413449-A46B-898B-4092-D9088CE20E1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6A76DE-9577-4269-B93E-DB4254CC0068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460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>
            <a:extLst>
              <a:ext uri="{FF2B5EF4-FFF2-40B4-BE49-F238E27FC236}">
                <a16:creationId xmlns:a16="http://schemas.microsoft.com/office/drawing/2014/main" id="{60DE2471-7C46-13FB-2153-9E2FE05439E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1321D4F9-42F1-95F7-57DB-F8CAB486738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6B22A9D-756F-4FD8-BA01-842300946ED7}" type="datetime1">
              <a:rPr lang="en-US"/>
              <a:pPr lvl="0"/>
              <a:t>1/27/2026</a:t>
            </a:fld>
            <a:endParaRPr lang="en-US"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2BADB6DC-7BB6-AD08-395D-A817C75BDC2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744418-E815-4C6E-85FC-DF5CB850A8A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32229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>
            <a:extLst>
              <a:ext uri="{FF2B5EF4-FFF2-40B4-BE49-F238E27FC236}">
                <a16:creationId xmlns:a16="http://schemas.microsoft.com/office/drawing/2014/main" id="{C99BEB01-C4C9-6F71-4BF8-A961269B44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8140" y="427738"/>
            <a:ext cx="6806565" cy="17109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lvl="0"/>
            <a:endParaRPr lang="fr-FR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B465F573-F65D-C2A6-9264-CC2F2341A8F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78140" y="2459479"/>
            <a:ext cx="6806565" cy="70576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37C10316-C19C-A280-3FB2-0EE6A4C469AD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2571365" y="9944858"/>
            <a:ext cx="2420115" cy="5346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>
            <a:sp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800" b="0" i="0" u="none" strike="noStrike" kern="0" cap="none" spc="0" baseline="0">
                <a:solidFill>
                  <a:srgbClr val="898989"/>
                </a:solidFill>
                <a:uFillTx/>
              </a:defRPr>
            </a:lvl1pPr>
          </a:lstStyle>
          <a:p>
            <a:pPr lvl="0"/>
            <a:endParaRPr lang="fr-FR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EE420641-8DA4-D753-C95D-649B55AD47F8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378140" y="9944858"/>
            <a:ext cx="1739453" cy="5346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sp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0" cap="none" spc="0" baseline="0">
                <a:solidFill>
                  <a:srgbClr val="898989"/>
                </a:solidFill>
                <a:uFillTx/>
              </a:defRPr>
            </a:lvl1pPr>
          </a:lstStyle>
          <a:p>
            <a:pPr lvl="0"/>
            <a:fld id="{D500BA57-B87F-409A-8A5A-5C2ED5A356C7}" type="datetime1">
              <a:rPr lang="en-US"/>
              <a:pPr lvl="0"/>
              <a:t>1/27/2026</a:t>
            </a:fld>
            <a:endParaRPr 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F4F85E48-83FA-7D4A-4BEF-4662FEA4F39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5445252" y="9944858"/>
            <a:ext cx="1739453" cy="5346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sp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800" b="0" i="0" u="none" strike="noStrike" kern="0" cap="none" spc="0" baseline="0">
                <a:solidFill>
                  <a:srgbClr val="898989"/>
                </a:solidFill>
                <a:uFillTx/>
              </a:defRPr>
            </a:lvl1pPr>
          </a:lstStyle>
          <a:p>
            <a:pPr lvl="0"/>
            <a:fld id="{6A9490A9-6246-492E-8887-2BDA95C41EA3}" type="slidenum"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marL="0" marR="0" lvl="0" indent="0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0" marR="0" lvl="0" indent="0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0" cap="none" spc="0" baseline="0">
          <a:solidFill>
            <a:srgbClr val="000000"/>
          </a:solidFill>
          <a:uFillTx/>
          <a:latin typeface="Calibri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D71ECAC-E6C9-4184-E4AD-E38E88B233CF}"/>
              </a:ext>
            </a:extLst>
          </p:cNvPr>
          <p:cNvSpPr txBox="1"/>
          <p:nvPr/>
        </p:nvSpPr>
        <p:spPr>
          <a:xfrm>
            <a:off x="534503" y="890890"/>
            <a:ext cx="1167131" cy="113347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12701" rIns="0" bIns="0" anchor="t" anchorCtr="0" compatLnSpc="1">
            <a:spAutoFit/>
          </a:bodyPr>
          <a:lstStyle/>
          <a:p>
            <a:pPr marL="12701" marR="0" lvl="0" indent="0" defTabSz="914400" rtl="0" fontAlgn="auto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000" b="1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Titre</a:t>
            </a:r>
            <a:endParaRPr lang="fr-FR" sz="2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224786" marR="0" lvl="0" indent="0" defTabSz="914400" rtl="0" fontAlgn="auto" hangingPunct="1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Intro</a:t>
            </a:r>
            <a:r>
              <a:rPr lang="fr-FR" sz="1400" b="0" i="0" u="none" strike="noStrike" kern="0" cap="none" spc="-20" baseline="0">
                <a:solidFill>
                  <a:srgbClr val="231F20"/>
                </a:solidFill>
                <a:uFillTx/>
                <a:latin typeface="Arial"/>
                <a:cs typeface="Arial"/>
              </a:rPr>
              <a:t> </a:t>
            </a:r>
            <a:r>
              <a:rPr lang="fr-FR" sz="14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ligne</a:t>
            </a:r>
            <a:r>
              <a:rPr lang="fr-FR" sz="1400" b="0" i="0" u="none" strike="noStrike" kern="0" cap="none" spc="-20" baseline="0">
                <a:solidFill>
                  <a:srgbClr val="231F20"/>
                </a:solidFill>
                <a:uFillTx/>
                <a:latin typeface="Arial"/>
                <a:cs typeface="Arial"/>
              </a:rPr>
              <a:t> </a:t>
            </a:r>
            <a:r>
              <a:rPr lang="fr-FR" sz="1400" b="0" i="0" u="none" strike="noStrike" kern="0" cap="none" spc="-50" baseline="0">
                <a:solidFill>
                  <a:srgbClr val="231F20"/>
                </a:solidFill>
                <a:uFillTx/>
                <a:latin typeface="Arial"/>
                <a:cs typeface="Arial"/>
              </a:rPr>
              <a:t>1</a:t>
            </a:r>
            <a:endParaRPr lang="fr-FR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224786" marR="0" lvl="0" indent="0" defTabSz="914400" rtl="0" fontAlgn="auto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Intro</a:t>
            </a:r>
            <a:r>
              <a:rPr lang="fr-FR" sz="1400" b="0" i="0" u="none" strike="noStrike" kern="0" cap="none" spc="-20" baseline="0">
                <a:solidFill>
                  <a:srgbClr val="231F20"/>
                </a:solidFill>
                <a:uFillTx/>
                <a:latin typeface="Arial"/>
                <a:cs typeface="Arial"/>
              </a:rPr>
              <a:t> </a:t>
            </a:r>
            <a:r>
              <a:rPr lang="fr-FR" sz="14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ligne</a:t>
            </a:r>
            <a:r>
              <a:rPr lang="fr-FR" sz="1400" b="0" i="0" u="none" strike="noStrike" kern="0" cap="none" spc="-20" baseline="0">
                <a:solidFill>
                  <a:srgbClr val="231F20"/>
                </a:solidFill>
                <a:uFillTx/>
                <a:latin typeface="Arial"/>
                <a:cs typeface="Arial"/>
              </a:rPr>
              <a:t> </a:t>
            </a:r>
            <a:r>
              <a:rPr lang="fr-FR" sz="1400" b="0" i="0" u="none" strike="noStrike" kern="0" cap="none" spc="-50" baseline="0">
                <a:solidFill>
                  <a:srgbClr val="231F20"/>
                </a:solidFill>
                <a:uFillTx/>
                <a:latin typeface="Arial"/>
                <a:cs typeface="Arial"/>
              </a:rPr>
              <a:t>2</a:t>
            </a:r>
            <a:endParaRPr lang="fr-FR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224786" marR="0" lvl="0" indent="0" defTabSz="914400" rtl="0" fontAlgn="auto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Intro</a:t>
            </a:r>
            <a:r>
              <a:rPr lang="fr-FR" sz="1400" b="0" i="0" u="none" strike="noStrike" kern="0" cap="none" spc="-20" baseline="0">
                <a:solidFill>
                  <a:srgbClr val="231F20"/>
                </a:solidFill>
                <a:uFillTx/>
                <a:latin typeface="Arial"/>
                <a:cs typeface="Arial"/>
              </a:rPr>
              <a:t> </a:t>
            </a:r>
            <a:r>
              <a:rPr lang="fr-FR" sz="14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ligne</a:t>
            </a:r>
            <a:r>
              <a:rPr lang="fr-FR" sz="1400" b="0" i="0" u="none" strike="noStrike" kern="0" cap="none" spc="-20" baseline="0">
                <a:solidFill>
                  <a:srgbClr val="231F20"/>
                </a:solidFill>
                <a:uFillTx/>
                <a:latin typeface="Arial"/>
                <a:cs typeface="Arial"/>
              </a:rPr>
              <a:t> </a:t>
            </a:r>
            <a:r>
              <a:rPr lang="fr-FR" sz="1400" b="0" i="0" u="none" strike="noStrike" kern="0" cap="none" spc="-50" baseline="0">
                <a:solidFill>
                  <a:srgbClr val="231F20"/>
                </a:solidFill>
                <a:uFillTx/>
                <a:latin typeface="Arial"/>
                <a:cs typeface="Arial"/>
              </a:rPr>
              <a:t>3</a:t>
            </a:r>
            <a:endParaRPr lang="fr-FR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0BA6C5F-4700-6C66-5A74-4E4450BD5F5C}"/>
              </a:ext>
            </a:extLst>
          </p:cNvPr>
          <p:cNvSpPr txBox="1"/>
          <p:nvPr/>
        </p:nvSpPr>
        <p:spPr>
          <a:xfrm>
            <a:off x="5802818" y="492011"/>
            <a:ext cx="1223010" cy="1930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12701" rIns="0" bIns="0" anchor="t" anchorCtr="0" compatLnSpc="1">
            <a:spAutoFit/>
          </a:bodyPr>
          <a:lstStyle/>
          <a:p>
            <a:pPr marL="12701" marR="0" lvl="0" indent="0" defTabSz="914400" rtl="0" fontAlgn="auto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100" b="0" i="0" u="none" strike="noStrike" kern="0" cap="none" spc="-20" baseline="0">
                <a:solidFill>
                  <a:srgbClr val="5F5F5F"/>
                </a:solidFill>
                <a:uFillTx/>
                <a:latin typeface="Arial"/>
                <a:cs typeface="Arial"/>
              </a:rPr>
              <a:t>Jour</a:t>
            </a:r>
            <a:r>
              <a:rPr lang="fr-FR" sz="1100" b="0" i="0" u="none" strike="noStrike" kern="0" cap="none" spc="-55" baseline="0">
                <a:solidFill>
                  <a:srgbClr val="5F5F5F"/>
                </a:solidFill>
                <a:uFillTx/>
                <a:latin typeface="Arial"/>
                <a:cs typeface="Arial"/>
              </a:rPr>
              <a:t> </a:t>
            </a:r>
            <a:r>
              <a:rPr lang="fr-FR" sz="1100" b="0" i="0" u="none" strike="noStrike" kern="0" cap="none" spc="0" baseline="0">
                <a:solidFill>
                  <a:srgbClr val="5F5F5F"/>
                </a:solidFill>
                <a:uFillTx/>
                <a:latin typeface="Arial"/>
                <a:cs typeface="Arial"/>
              </a:rPr>
              <a:t>XX</a:t>
            </a:r>
            <a:r>
              <a:rPr lang="fr-FR" sz="1100" b="0" i="0" u="none" strike="noStrike" kern="0" cap="none" spc="-20" baseline="0">
                <a:solidFill>
                  <a:srgbClr val="5F5F5F"/>
                </a:solidFill>
                <a:uFillTx/>
                <a:latin typeface="Arial"/>
                <a:cs typeface="Arial"/>
              </a:rPr>
              <a:t> </a:t>
            </a:r>
            <a:r>
              <a:rPr lang="fr-FR" sz="1100" b="0" i="0" u="none" strike="noStrike" kern="0" cap="none" spc="0" baseline="0">
                <a:solidFill>
                  <a:srgbClr val="5F5F5F"/>
                </a:solidFill>
                <a:uFillTx/>
                <a:latin typeface="Arial"/>
                <a:cs typeface="Arial"/>
              </a:rPr>
              <a:t>mois</a:t>
            </a:r>
            <a:r>
              <a:rPr lang="fr-FR" sz="1100" b="0" i="0" u="none" strike="noStrike" kern="0" cap="none" spc="-15" baseline="0">
                <a:solidFill>
                  <a:srgbClr val="5F5F5F"/>
                </a:solidFill>
                <a:uFillTx/>
                <a:latin typeface="Arial"/>
                <a:cs typeface="Arial"/>
              </a:rPr>
              <a:t> </a:t>
            </a:r>
            <a:r>
              <a:rPr lang="fr-FR" sz="1100" b="0" i="0" u="none" strike="noStrike" kern="0" cap="none" spc="-20" baseline="0">
                <a:solidFill>
                  <a:srgbClr val="5F5F5F"/>
                </a:solidFill>
                <a:uFillTx/>
                <a:latin typeface="Arial"/>
                <a:cs typeface="Arial"/>
              </a:rPr>
              <a:t>20XX</a:t>
            </a:r>
            <a:endParaRPr lang="fr-FR" sz="11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B5D54F0-92AB-A6FD-CA0F-B51B0FC7ED51}"/>
              </a:ext>
            </a:extLst>
          </p:cNvPr>
          <p:cNvSpPr txBox="1"/>
          <p:nvPr/>
        </p:nvSpPr>
        <p:spPr>
          <a:xfrm>
            <a:off x="547204" y="457209"/>
            <a:ext cx="1363983" cy="286380"/>
          </a:xfrm>
          <a:prstGeom prst="rect">
            <a:avLst/>
          </a:prstGeom>
          <a:solidFill>
            <a:srgbClr val="EC008C"/>
          </a:solidFill>
          <a:ln cap="flat">
            <a:noFill/>
          </a:ln>
        </p:spPr>
        <p:txBody>
          <a:bodyPr vert="horz" wrap="square" lIns="0" tIns="82552" rIns="0" bIns="0" anchor="t" anchorCtr="0" compatLnSpc="1">
            <a:spAutoFit/>
          </a:bodyPr>
          <a:lstStyle/>
          <a:p>
            <a:pPr marL="92070" marR="0" lvl="0" indent="0" defTabSz="914400" rtl="0" fontAlgn="auto" hangingPunct="1">
              <a:lnSpc>
                <a:spcPct val="100000"/>
              </a:lnSpc>
              <a:spcBef>
                <a:spcPts val="65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750" b="1" i="0" u="none" strike="noStrike" kern="0" cap="none" spc="-20" baseline="0">
                <a:solidFill>
                  <a:srgbClr val="FFFFFF"/>
                </a:solidFill>
                <a:uFillTx/>
                <a:latin typeface="Arial"/>
                <a:cs typeface="Arial"/>
              </a:rPr>
              <a:t>LOGO</a:t>
            </a:r>
            <a:r>
              <a:rPr lang="fr-FR" sz="750" b="1" i="0" u="none" strike="noStrike" kern="0" cap="none" spc="-10" baseline="0">
                <a:solidFill>
                  <a:srgbClr val="FFFFFF"/>
                </a:solidFill>
                <a:uFillTx/>
                <a:latin typeface="Arial"/>
                <a:cs typeface="Arial"/>
              </a:rPr>
              <a:t> </a:t>
            </a:r>
            <a:r>
              <a:rPr lang="fr-FR" sz="750" b="1" i="0" u="none" strike="noStrike" kern="0" cap="none" spc="-25" baseline="0">
                <a:solidFill>
                  <a:srgbClr val="FFFFFF"/>
                </a:solidFill>
                <a:uFillTx/>
                <a:latin typeface="Arial"/>
                <a:cs typeface="Arial"/>
              </a:rPr>
              <a:t>(couleur</a:t>
            </a:r>
            <a:r>
              <a:rPr lang="fr-FR" sz="750" b="1" i="0" u="none" strike="noStrike" kern="0" cap="none" spc="-10" baseline="0">
                <a:solidFill>
                  <a:srgbClr val="FFFFFF"/>
                </a:solidFill>
                <a:uFillTx/>
                <a:latin typeface="Arial"/>
                <a:cs typeface="Arial"/>
              </a:rPr>
              <a:t> dominante)</a:t>
            </a:r>
            <a:endParaRPr lang="fr-FR" sz="75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045D39B2-C1AE-2F14-B66B-BA7C2F9AC33F}"/>
              </a:ext>
            </a:extLst>
          </p:cNvPr>
          <p:cNvSpPr/>
          <p:nvPr/>
        </p:nvSpPr>
        <p:spPr>
          <a:xfrm>
            <a:off x="547195" y="2288889"/>
            <a:ext cx="6466207" cy="0"/>
          </a:xfrm>
          <a:custGeom>
            <a:avLst/>
            <a:gdLst>
              <a:gd name="f0" fmla="val w"/>
              <a:gd name="f1" fmla="val h"/>
              <a:gd name="f2" fmla="val 0"/>
              <a:gd name="f3" fmla="val 6466205"/>
              <a:gd name="f4" fmla="val 6465595"/>
              <a:gd name="f5" fmla="*/ f0 1 6466205"/>
              <a:gd name="f6" fmla="*/ f1 1 0"/>
              <a:gd name="f7" fmla="val f2"/>
              <a:gd name="f8" fmla="val f3"/>
              <a:gd name="f9" fmla="+- f7 0 f7"/>
              <a:gd name="f10" fmla="+- f8 0 f7"/>
              <a:gd name="f11" fmla="*/ f10 1 6466205"/>
              <a:gd name="f12" fmla="*/ f9 1 0"/>
              <a:gd name="f13" fmla="*/ 0 1 f11"/>
              <a:gd name="f14" fmla="*/ 6466205 1 f11"/>
              <a:gd name="f15" fmla="*/ 0 1 f12"/>
              <a:gd name="f16" fmla="*/ 1 1 f12"/>
              <a:gd name="f17" fmla="*/ f13 f5 1"/>
              <a:gd name="f18" fmla="*/ f14 f5 1"/>
              <a:gd name="f19" fmla="*/ f16 f6 1"/>
              <a:gd name="f20" fmla="*/ f15 f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7" t="f20" r="f18" b="f19"/>
            <a:pathLst>
              <a:path w="6466205">
                <a:moveTo>
                  <a:pt x="f2" y="f2"/>
                </a:moveTo>
                <a:lnTo>
                  <a:pt x="f4" y="f2"/>
                </a:lnTo>
              </a:path>
            </a:pathLst>
          </a:custGeom>
          <a:noFill/>
          <a:ln w="9528" cap="flat">
            <a:solidFill>
              <a:srgbClr val="C1C3C3"/>
            </a:solidFill>
            <a:prstDash val="solid"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0" cap="none" spc="0" baseline="0">
              <a:solidFill>
                <a:srgbClr val="000000"/>
              </a:solidFill>
              <a:uFillTx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5180963-0824-5374-AB4B-D55F4403DBB5}"/>
              </a:ext>
            </a:extLst>
          </p:cNvPr>
          <p:cNvSpPr txBox="1"/>
          <p:nvPr/>
        </p:nvSpPr>
        <p:spPr>
          <a:xfrm>
            <a:off x="534503" y="2424440"/>
            <a:ext cx="1617975" cy="9474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113028" rIns="0" bIns="0" anchor="t" anchorCtr="0" compatLnSpc="1">
            <a:spAutoFit/>
          </a:bodyPr>
          <a:lstStyle/>
          <a:p>
            <a:pPr marL="222254" marR="0" lvl="0" indent="0" defTabSz="914400" rtl="0" fontAlgn="auto" hangingPunct="1">
              <a:lnSpc>
                <a:spcPct val="100000"/>
              </a:lnSpc>
              <a:spcBef>
                <a:spcPts val="89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0" cap="none" spc="0" baseline="0">
                <a:solidFill>
                  <a:srgbClr val="5D6161"/>
                </a:solidFill>
                <a:uFillTx/>
                <a:latin typeface="Arial"/>
                <a:cs typeface="Arial"/>
              </a:rPr>
              <a:t>CE</a:t>
            </a:r>
            <a:r>
              <a:rPr lang="fr-FR" sz="1200" b="1" i="0" u="none" strike="noStrike" kern="0" cap="none" spc="85" baseline="0">
                <a:solidFill>
                  <a:srgbClr val="5D6161"/>
                </a:solidFill>
                <a:uFillTx/>
                <a:latin typeface="Arial"/>
                <a:cs typeface="Arial"/>
              </a:rPr>
              <a:t> </a:t>
            </a:r>
            <a:r>
              <a:rPr lang="fr-FR" sz="1200" b="1" i="0" u="none" strike="noStrike" kern="0" cap="none" spc="0" baseline="0">
                <a:solidFill>
                  <a:srgbClr val="5D6161"/>
                </a:solidFill>
                <a:uFillTx/>
                <a:latin typeface="Arial"/>
                <a:cs typeface="Arial"/>
              </a:rPr>
              <a:t>QUI</a:t>
            </a:r>
            <a:r>
              <a:rPr lang="fr-FR" sz="1200" b="1" i="0" u="none" strike="noStrike" kern="0" cap="none" spc="85" baseline="0">
                <a:solidFill>
                  <a:srgbClr val="5D6161"/>
                </a:solidFill>
                <a:uFillTx/>
                <a:latin typeface="Arial"/>
                <a:cs typeface="Arial"/>
              </a:rPr>
              <a:t> </a:t>
            </a:r>
            <a:r>
              <a:rPr lang="fr-FR" sz="1200" b="1" i="0" u="none" strike="noStrike" kern="0" cap="none" spc="0" baseline="0">
                <a:solidFill>
                  <a:srgbClr val="5D6161"/>
                </a:solidFill>
                <a:uFillTx/>
                <a:latin typeface="Arial"/>
                <a:cs typeface="Arial"/>
              </a:rPr>
              <a:t>SE</a:t>
            </a:r>
            <a:r>
              <a:rPr lang="fr-FR" sz="1200" b="1" i="0" u="none" strike="noStrike" kern="0" cap="none" spc="85" baseline="0">
                <a:solidFill>
                  <a:srgbClr val="5D6161"/>
                </a:solidFill>
                <a:uFillTx/>
                <a:latin typeface="Arial"/>
                <a:cs typeface="Arial"/>
              </a:rPr>
              <a:t> </a:t>
            </a:r>
            <a:r>
              <a:rPr lang="fr-FR" sz="1200" b="1" i="0" u="none" strike="noStrike" kern="0" cap="none" spc="-10" baseline="0">
                <a:solidFill>
                  <a:srgbClr val="5D6161"/>
                </a:solidFill>
                <a:uFillTx/>
                <a:latin typeface="Arial"/>
                <a:cs typeface="Arial"/>
              </a:rPr>
              <a:t>PASSE</a:t>
            </a:r>
            <a:endParaRPr lang="fr-FR" sz="12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385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C78D71B-9860-B6A4-968C-6447542FEEEC}"/>
              </a:ext>
            </a:extLst>
          </p:cNvPr>
          <p:cNvSpPr txBox="1"/>
          <p:nvPr/>
        </p:nvSpPr>
        <p:spPr>
          <a:xfrm>
            <a:off x="534503" y="5593668"/>
            <a:ext cx="3596636" cy="13081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12701" rIns="0" bIns="0" anchor="t" anchorCtr="0" compatLnSpc="1">
            <a:spAutoFit/>
          </a:bodyPr>
          <a:lstStyle/>
          <a:p>
            <a:pPr marL="0" marR="5084" lvl="0" indent="0" algn="r" defTabSz="914400" rtl="0" fontAlgn="auto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800" b="0" i="1" u="none" strike="noStrike" kern="0" cap="none" spc="-10" baseline="0">
                <a:solidFill>
                  <a:srgbClr val="5F5F5F"/>
                </a:solidFill>
                <a:uFillTx/>
                <a:latin typeface="Arial"/>
                <a:cs typeface="Arial"/>
              </a:rPr>
              <a:t>Légende</a:t>
            </a:r>
            <a:r>
              <a:rPr lang="fr-FR" sz="800" b="0" i="1" u="none" strike="noStrike" kern="0" cap="none" spc="-25" baseline="0">
                <a:solidFill>
                  <a:srgbClr val="5F5F5F"/>
                </a:solidFill>
                <a:uFillTx/>
                <a:latin typeface="Arial"/>
                <a:cs typeface="Arial"/>
              </a:rPr>
              <a:t> </a:t>
            </a:r>
            <a:r>
              <a:rPr lang="fr-FR" sz="800" b="0" i="1" u="none" strike="noStrike" kern="0" cap="none" spc="-10" baseline="0">
                <a:solidFill>
                  <a:srgbClr val="5F5F5F"/>
                </a:solidFill>
                <a:uFillTx/>
                <a:latin typeface="Arial"/>
                <a:cs typeface="Arial"/>
              </a:rPr>
              <a:t>visuel</a:t>
            </a: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825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222254" marR="0" lvl="0" indent="0" defTabSz="914400" rtl="0" fontAlgn="auto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0" cap="none" spc="0" baseline="0">
                <a:solidFill>
                  <a:srgbClr val="5D6161"/>
                </a:solidFill>
                <a:uFillTx/>
                <a:latin typeface="Arial"/>
                <a:cs typeface="Arial"/>
              </a:rPr>
              <a:t>POURQUOI</a:t>
            </a:r>
            <a:r>
              <a:rPr lang="fr-FR" sz="1200" b="1" i="0" u="none" strike="noStrike" kern="0" cap="none" spc="190" baseline="0">
                <a:solidFill>
                  <a:srgbClr val="5D6161"/>
                </a:solidFill>
                <a:uFillTx/>
                <a:latin typeface="Arial"/>
                <a:cs typeface="Arial"/>
              </a:rPr>
              <a:t> </a:t>
            </a:r>
            <a:r>
              <a:rPr lang="fr-FR" sz="1200" b="1" i="0" u="none" strike="noStrike" kern="0" cap="none" spc="0" baseline="0">
                <a:solidFill>
                  <a:srgbClr val="5D6161"/>
                </a:solidFill>
                <a:uFillTx/>
                <a:latin typeface="Arial"/>
                <a:cs typeface="Arial"/>
              </a:rPr>
              <a:t>C’EST</a:t>
            </a:r>
            <a:r>
              <a:rPr lang="fr-FR" sz="1200" b="1" i="0" u="none" strike="noStrike" kern="0" cap="none" spc="190" baseline="0">
                <a:solidFill>
                  <a:srgbClr val="5D6161"/>
                </a:solidFill>
                <a:uFillTx/>
                <a:latin typeface="Arial"/>
                <a:cs typeface="Arial"/>
              </a:rPr>
              <a:t> </a:t>
            </a:r>
            <a:r>
              <a:rPr lang="fr-FR" sz="1200" b="1" i="0" u="none" strike="noStrike" kern="0" cap="none" spc="-10" baseline="0">
                <a:solidFill>
                  <a:srgbClr val="5D6161"/>
                </a:solidFill>
                <a:uFillTx/>
                <a:latin typeface="Arial"/>
                <a:cs typeface="Arial"/>
              </a:rPr>
              <a:t>IMPORTANT</a:t>
            </a:r>
            <a:endParaRPr lang="fr-FR" sz="12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385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50FFBCFB-DE73-778E-D807-5ABDB78FFAA7}"/>
              </a:ext>
            </a:extLst>
          </p:cNvPr>
          <p:cNvSpPr/>
          <p:nvPr/>
        </p:nvSpPr>
        <p:spPr>
          <a:xfrm>
            <a:off x="611998" y="1394999"/>
            <a:ext cx="0" cy="594360"/>
          </a:xfrm>
          <a:custGeom>
            <a:avLst/>
            <a:gdLst>
              <a:gd name="f0" fmla="val w"/>
              <a:gd name="f1" fmla="val h"/>
              <a:gd name="f2" fmla="val 0"/>
              <a:gd name="f3" fmla="val 594360"/>
              <a:gd name="f4" fmla="val 594004"/>
              <a:gd name="f5" fmla="*/ f0 1 0"/>
              <a:gd name="f6" fmla="*/ f1 1 594360"/>
              <a:gd name="f7" fmla="val f2"/>
              <a:gd name="f8" fmla="val f3"/>
              <a:gd name="f9" fmla="+- f8 0 f7"/>
              <a:gd name="f10" fmla="+- f7 0 f7"/>
              <a:gd name="f11" fmla="*/ f10 1 0"/>
              <a:gd name="f12" fmla="*/ f9 1 594360"/>
              <a:gd name="f13" fmla="*/ 0 1 f11"/>
              <a:gd name="f14" fmla="*/ 1 1 f11"/>
              <a:gd name="f15" fmla="*/ 0 1 f12"/>
              <a:gd name="f16" fmla="*/ 594360 1 f12"/>
              <a:gd name="f17" fmla="*/ f13 f5 1"/>
              <a:gd name="f18" fmla="*/ f14 f5 1"/>
              <a:gd name="f19" fmla="*/ f16 f6 1"/>
              <a:gd name="f20" fmla="*/ f15 f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7" t="f20" r="f18" b="f19"/>
            <a:pathLst>
              <a:path h="594360">
                <a:moveTo>
                  <a:pt x="f2" y="f2"/>
                </a:moveTo>
                <a:lnTo>
                  <a:pt x="f2" y="f4"/>
                </a:lnTo>
              </a:path>
            </a:pathLst>
          </a:custGeom>
          <a:noFill/>
          <a:ln w="25402" cap="flat">
            <a:solidFill>
              <a:srgbClr val="EC008C"/>
            </a:solidFill>
            <a:prstDash val="solid"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0" cap="none" spc="0" baseline="0">
              <a:solidFill>
                <a:srgbClr val="000000"/>
              </a:solidFill>
              <a:uFillTx/>
            </a:endParaRPr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0DAE99AB-7746-1A28-6CD5-AC16FFAA25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95" y="2565001"/>
            <a:ext cx="143981" cy="1254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8DD87DDA-3503-1DD3-6FF1-6795C0DBF492}"/>
              </a:ext>
            </a:extLst>
          </p:cNvPr>
          <p:cNvSpPr txBox="1"/>
          <p:nvPr/>
        </p:nvSpPr>
        <p:spPr>
          <a:xfrm>
            <a:off x="534503" y="7311441"/>
            <a:ext cx="2515230" cy="9474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113028" rIns="0" bIns="0" anchor="t" anchorCtr="0" compatLnSpc="1">
            <a:spAutoFit/>
          </a:bodyPr>
          <a:lstStyle/>
          <a:p>
            <a:pPr marL="222254" marR="0" lvl="0" indent="0" defTabSz="914400" rtl="0" fontAlgn="auto" hangingPunct="1">
              <a:lnSpc>
                <a:spcPct val="100000"/>
              </a:lnSpc>
              <a:spcBef>
                <a:spcPts val="89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0" cap="none" spc="0" baseline="0">
                <a:solidFill>
                  <a:srgbClr val="5D6161"/>
                </a:solidFill>
                <a:uFillTx/>
                <a:latin typeface="Arial"/>
                <a:cs typeface="Arial"/>
              </a:rPr>
              <a:t>LES</a:t>
            </a:r>
            <a:r>
              <a:rPr lang="fr-FR" sz="1200" b="1" i="0" u="none" strike="noStrike" kern="0" cap="none" spc="225" baseline="0">
                <a:solidFill>
                  <a:srgbClr val="5D6161"/>
                </a:solidFill>
                <a:uFillTx/>
                <a:latin typeface="Arial"/>
                <a:cs typeface="Arial"/>
              </a:rPr>
              <a:t> </a:t>
            </a:r>
            <a:r>
              <a:rPr lang="fr-FR" sz="1200" b="1" i="0" u="none" strike="noStrike" kern="0" cap="none" spc="0" baseline="0">
                <a:solidFill>
                  <a:srgbClr val="5D6161"/>
                </a:solidFill>
                <a:uFillTx/>
                <a:latin typeface="Arial"/>
                <a:cs typeface="Arial"/>
              </a:rPr>
              <a:t>DERNIÈRES</a:t>
            </a:r>
            <a:r>
              <a:rPr lang="fr-FR" sz="1200" b="1" i="0" u="none" strike="noStrike" kern="0" cap="none" spc="229" baseline="0">
                <a:solidFill>
                  <a:srgbClr val="5D6161"/>
                </a:solidFill>
                <a:uFillTx/>
                <a:latin typeface="Arial"/>
                <a:cs typeface="Arial"/>
              </a:rPr>
              <a:t> </a:t>
            </a:r>
            <a:r>
              <a:rPr lang="fr-FR" sz="1200" b="1" i="0" u="none" strike="noStrike" kern="0" cap="none" spc="-10" baseline="0">
                <a:solidFill>
                  <a:srgbClr val="5D6161"/>
                </a:solidFill>
                <a:uFillTx/>
                <a:latin typeface="Arial"/>
                <a:cs typeface="Arial"/>
              </a:rPr>
              <a:t>RÉACTIONS</a:t>
            </a:r>
            <a:endParaRPr lang="fr-FR" sz="12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385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156206" marR="0" lvl="0" indent="-143505" defTabSz="914400" rtl="0" fontAlgn="auto" hangingPunct="1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EC008C"/>
              </a:buClr>
              <a:buSzPct val="100000"/>
              <a:buFont typeface="Arial"/>
              <a:buChar char="&gt;"/>
              <a:tabLst>
                <a:tab pos="156206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000" b="0" i="0" u="none" strike="noStrike" kern="0" cap="none" spc="0" baseline="0">
                <a:solidFill>
                  <a:srgbClr val="231F20"/>
                </a:solidFill>
                <a:uFillTx/>
                <a:latin typeface="Arial"/>
                <a:cs typeface="Arial"/>
              </a:rPr>
              <a:t>Lorem </a:t>
            </a:r>
            <a:r>
              <a:rPr lang="fr-FR" sz="1000" b="0" i="0" u="none" strike="noStrike" kern="0" cap="none" spc="-10" baseline="0">
                <a:solidFill>
                  <a:srgbClr val="231F20"/>
                </a:solidFill>
                <a:uFillTx/>
                <a:latin typeface="Arial"/>
                <a:cs typeface="Arial"/>
              </a:rPr>
              <a:t>ipsum</a:t>
            </a:r>
            <a:endParaRPr lang="fr-FR" sz="10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pic>
        <p:nvPicPr>
          <p:cNvPr id="11" name="object 11">
            <a:extLst>
              <a:ext uri="{FF2B5EF4-FFF2-40B4-BE49-F238E27FC236}">
                <a16:creationId xmlns:a16="http://schemas.microsoft.com/office/drawing/2014/main" id="{D84926BF-B0B8-9666-ADD0-97AFE3958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17" y="7449561"/>
            <a:ext cx="125638" cy="13787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FEBE1930-F1ED-73C2-1A81-F16023F06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37" y="6094695"/>
            <a:ext cx="132487" cy="14003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3" name="object 13">
            <a:extLst>
              <a:ext uri="{FF2B5EF4-FFF2-40B4-BE49-F238E27FC236}">
                <a16:creationId xmlns:a16="http://schemas.microsoft.com/office/drawing/2014/main" id="{A6D54396-2F40-7817-FBD4-8ED36DADB1EE}"/>
              </a:ext>
            </a:extLst>
          </p:cNvPr>
          <p:cNvSpPr txBox="1"/>
          <p:nvPr/>
        </p:nvSpPr>
        <p:spPr>
          <a:xfrm>
            <a:off x="553550" y="3744001"/>
            <a:ext cx="6453506" cy="1791337"/>
          </a:xfrm>
          <a:prstGeom prst="rect">
            <a:avLst/>
          </a:prstGeom>
          <a:solidFill>
            <a:srgbClr val="ECEDEB"/>
          </a:solidFill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Times New Roman"/>
              <a:cs typeface="Times New Roman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Times New Roman"/>
              <a:cs typeface="Times New Roman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Times New Roman"/>
              <a:cs typeface="Times New Roman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Times New Roman"/>
              <a:cs typeface="Times New Roman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Times New Roman"/>
              <a:cs typeface="Times New Roman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Times New Roman"/>
              <a:cs typeface="Times New Roman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800" b="0" i="0" u="none" strike="noStrike" kern="0" cap="none" spc="-10" baseline="0">
                <a:solidFill>
                  <a:srgbClr val="5F5F5F"/>
                </a:solidFill>
                <a:uFillTx/>
                <a:latin typeface="Arial"/>
                <a:cs typeface="Arial"/>
              </a:rPr>
              <a:t>VISUEL</a:t>
            </a:r>
            <a:endParaRPr lang="fr-FR" sz="8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</Words>
  <Application>Microsoft Office PowerPoint</Application>
  <PresentationFormat>Grand écran</PresentationFormat>
  <Paragraphs>28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Bastien Kerspern</cp:lastModifiedBy>
  <cp:revision>1</cp:revision>
  <dcterms:created xsi:type="dcterms:W3CDTF">2026-01-13T15:54:12Z</dcterms:created>
  <dcterms:modified xsi:type="dcterms:W3CDTF">2026-01-27T18:10:53Z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